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2" autoAdjust="0"/>
    <p:restoredTop sz="94660"/>
  </p:normalViewPr>
  <p:slideViewPr>
    <p:cSldViewPr snapToGrid="0">
      <p:cViewPr>
        <p:scale>
          <a:sx n="66" d="100"/>
          <a:sy n="66" d="100"/>
        </p:scale>
        <p:origin x="201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6E35F-A5BD-4910-E9D5-710354267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9EE8CB-E991-7D4D-21CF-CF4238638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2D7CB3-EA03-F40C-B611-AAFD8D5F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01A265-A9CA-09D3-00D7-6050B6BE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3F5465-EF4E-9835-6952-8D73390C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46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7FFFB-1286-0327-4ECA-53F0E3EB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3DC79C-A87E-C8E5-C504-418F6C4C9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DD31AF-9BD1-DF1D-45EA-11E337D6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FF8871-ED02-8D76-D3C6-8ACCC92D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523CA8-A07A-C4AE-692E-02C544F2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00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C8A673F-8508-C72A-9280-7F32795CE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3BAF7E-2E81-9D37-F3CA-45306026C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4FBB01-1DF4-DCE3-4E26-D62DA307F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608A32-D33D-17BA-4D7A-EA1F10FD6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9A501A-C88F-02DE-5395-84A8BA66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065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A56EC-A48B-39E0-C03E-8F0292B9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1C0DE-A446-85B9-C6F2-55DD8A46A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B647FD-75E2-91AA-BAC1-CCCB15F5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76CEC-BDE3-2581-17DF-7E6A5481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33B49E-AC7C-4C99-21E6-DD40C828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47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08607-F37E-E83F-B264-50D693AE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4652B6-BF8F-AFEA-889A-95C4CA739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E01A3B-274C-2057-2B92-F618EA11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D7C72A-A9C4-90F0-A0B2-941AA045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25F774-944A-6C9F-FB60-03CA71E5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34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462D3-D88D-92CC-B167-1AAC9B23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A75D1E-A085-E9D7-B3B2-9683D352E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3589FE-7A2E-603A-FE0B-6F3CBEA01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DB1A0E-885F-041B-1046-73B77B54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57EAAE-B7EB-D103-1940-5B1FA518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2C9D96-CB22-47A6-6213-F57133C2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5ED3D-40E0-93B8-C735-4FEC0FD73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7C94FE-C5B8-3987-7590-DBC03CE4B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F201F9-576D-922E-C04C-916FA1E4D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1807B2-B310-218E-241F-C0A8A100E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1098C0-9A58-2826-2B6E-B1F6C39F8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0615C13-3F81-AA1C-B306-BF127A7A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366F0FB-0515-4BE8-533D-FF969B77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DDBFDB-5C1A-EDE5-E738-BE2B6EE7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12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10B4D-1666-17E9-24A3-AB5DA5C8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64C9F9-44C5-9E33-0B8B-C2C0EE28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E465165-2F14-6CEB-8779-7A0ABDDE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BC1B00-2337-01E7-34F2-728A8939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3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985537-ECB5-F2AE-9B43-10D8BEEEB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C835FF-DA98-6D09-3DB5-7019C9DD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037C67-5E1A-8AAE-78C9-DCFD5EA7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93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0FC96-9D26-2076-4E0B-51781364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A1171-F63D-F4A6-BAEC-6393C780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032B8F-BC78-E273-E97F-3E3D655F4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9685DB-DFFA-1444-38DE-B93B102A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7B89C6-C480-3665-D3E5-BDA40BE6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F17CB6-F379-32BB-25D1-258D8ACA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46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D6E5B-D4F0-8716-B17E-D4C97C36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366617-1632-5CA6-1883-AB9425A2E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67BE37-5965-A62E-3FE4-16596D259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52BA99-24CD-966A-BD3C-53D77636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760145-2F30-AA8A-0C77-9C23A881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66C448-1A8D-9055-6E77-B3F0B12E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24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7F1794-D6C1-3D1F-283F-91A17A3A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7EC9B5-42CE-F2DF-AF83-C8AA3FD97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FF3AE6-5B01-8C63-D33E-4C45F098D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D1740-3446-44C5-85C0-78CD78D8E84E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CE0946-BC22-1B0B-63FE-910AD91C8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1D31CB-AACF-6496-4501-5B82D688A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777CF-F545-441F-BC42-650750BB15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037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12D19-162E-60B7-7E69-30CFE2C0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45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s-ES" sz="6600" dirty="0" err="1">
                <a:solidFill>
                  <a:schemeClr val="bg1"/>
                </a:solidFill>
                <a:latin typeface="Aptos Black" panose="020B0604020202020204" pitchFamily="34" charset="0"/>
              </a:rPr>
              <a:t>amesQuiz</a:t>
            </a:r>
            <a:endParaRPr lang="es-ES" sz="6600" dirty="0">
              <a:solidFill>
                <a:schemeClr val="bg1"/>
              </a:solidFill>
              <a:latin typeface="Aptos Black" panose="020B0604020202020204" pitchFamily="34" charset="0"/>
            </a:endParaRPr>
          </a:p>
        </p:txBody>
      </p:sp>
      <p:pic>
        <p:nvPicPr>
          <p:cNvPr id="5" name="Imagen 4" descr="Imagen que contiene mano, tabla, lego, hombre&#10;&#10;Descripción generada automáticamente">
            <a:extLst>
              <a:ext uri="{FF2B5EF4-FFF2-40B4-BE49-F238E27FC236}">
                <a16:creationId xmlns:a16="http://schemas.microsoft.com/office/drawing/2014/main" id="{D2EDB9EC-94FA-C05B-E475-B26E5770F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93" y="962908"/>
            <a:ext cx="4457505" cy="4457505"/>
          </a:xfrm>
          <a:prstGeom prst="rect">
            <a:avLst/>
          </a:prstGeom>
        </p:spPr>
      </p:pic>
      <p:pic>
        <p:nvPicPr>
          <p:cNvPr id="4" name="Imagen 3" descr="Imagen digital de un árbol&#10;&#10;Descripción generada automáticamente con confianza baja">
            <a:extLst>
              <a:ext uri="{FF2B5EF4-FFF2-40B4-BE49-F238E27FC236}">
                <a16:creationId xmlns:a16="http://schemas.microsoft.com/office/drawing/2014/main" id="{719C50E3-96F7-422B-0048-4C98783C1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26" y="5420413"/>
            <a:ext cx="3448050" cy="19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8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3088CE7-B720-8C94-FEDF-C3017DCD018B}"/>
              </a:ext>
            </a:extLst>
          </p:cNvPr>
          <p:cNvSpPr txBox="1"/>
          <p:nvPr/>
        </p:nvSpPr>
        <p:spPr>
          <a:xfrm>
            <a:off x="231611" y="2790958"/>
            <a:ext cx="4454690" cy="2102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Sobre mi	</a:t>
            </a: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solidFill>
                <a:schemeClr val="bg1"/>
              </a:solidFill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Arquitectura de la aplicación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Cronología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Demo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Futuro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FF294A-5BC2-E0D0-E3A9-14E7C6A1BCC7}"/>
              </a:ext>
            </a:extLst>
          </p:cNvPr>
          <p:cNvSpPr/>
          <p:nvPr/>
        </p:nvSpPr>
        <p:spPr>
          <a:xfrm rot="1882070">
            <a:off x="-3848484" y="4518382"/>
            <a:ext cx="8273105" cy="5826309"/>
          </a:xfrm>
          <a:prstGeom prst="rect">
            <a:avLst/>
          </a:prstGeom>
          <a:gradFill>
            <a:gsLst>
              <a:gs pos="0">
                <a:srgbClr val="FFFFFF">
                  <a:alpha val="1000"/>
                </a:srgb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B76824-D408-1E55-2EDC-FD80702F6340}"/>
              </a:ext>
            </a:extLst>
          </p:cNvPr>
          <p:cNvSpPr/>
          <p:nvPr/>
        </p:nvSpPr>
        <p:spPr>
          <a:xfrm rot="9159062">
            <a:off x="-3612293" y="-3855151"/>
            <a:ext cx="8676405" cy="5826309"/>
          </a:xfrm>
          <a:prstGeom prst="rect">
            <a:avLst/>
          </a:prstGeom>
          <a:gradFill>
            <a:gsLst>
              <a:gs pos="0">
                <a:srgbClr val="FFFFFF">
                  <a:alpha val="1000"/>
                </a:srgb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13CEECC-26EB-F1ED-B908-631103D9303B}"/>
              </a:ext>
            </a:extLst>
          </p:cNvPr>
          <p:cNvSpPr/>
          <p:nvPr/>
        </p:nvSpPr>
        <p:spPr>
          <a:xfrm rot="9159062">
            <a:off x="-3668751" y="-3855151"/>
            <a:ext cx="8676405" cy="582630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FA73DF5-C64B-6FDD-5715-73092769F90E}"/>
              </a:ext>
            </a:extLst>
          </p:cNvPr>
          <p:cNvSpPr txBox="1"/>
          <p:nvPr/>
        </p:nvSpPr>
        <p:spPr>
          <a:xfrm>
            <a:off x="4686301" y="2173778"/>
            <a:ext cx="7136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Soy Daniel, en un futuro me veo trabajando en una empresa que se dedique al desarrollo de productos que usen Realidad Virtual.</a:t>
            </a: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Y en esta asignatura he aprendido a desarrollar aplicaciones de manera eficiente y de forma fiable, siendo estas asequibles de desarrollar y mantener.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E41F026-6296-5DC0-6CA2-E58FC5679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60" y="8962017"/>
            <a:ext cx="4930772" cy="2289287"/>
          </a:xfrm>
          <a:prstGeom prst="rect">
            <a:avLst/>
          </a:prstGeom>
        </p:spPr>
      </p:pic>
      <p:pic>
        <p:nvPicPr>
          <p:cNvPr id="5" name="Imagen 4" descr="Imagen digital de un árbol&#10;&#10;Descripción generada automáticamente con confianza baja">
            <a:extLst>
              <a:ext uri="{FF2B5EF4-FFF2-40B4-BE49-F238E27FC236}">
                <a16:creationId xmlns:a16="http://schemas.microsoft.com/office/drawing/2014/main" id="{999555FC-8CB7-4E1B-825C-83ECD54EE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4439123"/>
            <a:ext cx="3778258" cy="21213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2FD3CE2-0C17-BAE9-2D43-BF04552CC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6387" y="5893514"/>
            <a:ext cx="5768930" cy="354138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9015259-2B40-5A22-FE78-585B76B272F6}"/>
              </a:ext>
            </a:extLst>
          </p:cNvPr>
          <p:cNvSpPr/>
          <p:nvPr/>
        </p:nvSpPr>
        <p:spPr>
          <a:xfrm rot="1882070">
            <a:off x="-3904942" y="4518382"/>
            <a:ext cx="8273105" cy="582630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157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3088CE7-B720-8C94-FEDF-C3017DCD018B}"/>
              </a:ext>
            </a:extLst>
          </p:cNvPr>
          <p:cNvSpPr txBox="1"/>
          <p:nvPr/>
        </p:nvSpPr>
        <p:spPr>
          <a:xfrm>
            <a:off x="288068" y="-2352542"/>
            <a:ext cx="4454690" cy="2102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Sobre mi	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Arquitectura de la aplicación</a:t>
            </a: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solidFill>
                <a:schemeClr val="bg1"/>
              </a:solidFill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Cronología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Demo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Futuro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B76824-D408-1E55-2EDC-FD80702F6340}"/>
              </a:ext>
            </a:extLst>
          </p:cNvPr>
          <p:cNvSpPr/>
          <p:nvPr/>
        </p:nvSpPr>
        <p:spPr>
          <a:xfrm rot="9159062">
            <a:off x="-3612293" y="-3855151"/>
            <a:ext cx="86764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6D1ECA-3D58-17B5-0102-1A5CF30B8911}"/>
              </a:ext>
            </a:extLst>
          </p:cNvPr>
          <p:cNvSpPr txBox="1"/>
          <p:nvPr/>
        </p:nvSpPr>
        <p:spPr>
          <a:xfrm>
            <a:off x="4563064" y="705183"/>
            <a:ext cx="6825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y el </a:t>
            </a:r>
            <a:r>
              <a:rPr lang="es-ES" dirty="0" err="1">
                <a:solidFill>
                  <a:schemeClr val="bg1"/>
                </a:solidFill>
              </a:rPr>
              <a:t>backend</a:t>
            </a:r>
            <a:r>
              <a:rPr lang="es-ES" dirty="0">
                <a:solidFill>
                  <a:schemeClr val="bg1"/>
                </a:solidFill>
              </a:rPr>
              <a:t> utilicé Angular, aprovechando la flexibilidad de </a:t>
            </a:r>
            <a:r>
              <a:rPr lang="es-ES" dirty="0" err="1">
                <a:solidFill>
                  <a:schemeClr val="bg1"/>
                </a:solidFill>
              </a:rPr>
              <a:t>Typescript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Y para la base de datos se usó </a:t>
            </a:r>
            <a:r>
              <a:rPr lang="es-ES" dirty="0" err="1">
                <a:solidFill>
                  <a:schemeClr val="bg1"/>
                </a:solidFill>
              </a:rPr>
              <a:t>json</a:t>
            </a:r>
            <a:r>
              <a:rPr lang="es-ES" dirty="0">
                <a:solidFill>
                  <a:schemeClr val="bg1"/>
                </a:solidFill>
              </a:rPr>
              <a:t>-server, consiguiendo una integración sencilla y efectiva.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6CF1D7D-B1E7-2DF8-150A-7E3E8614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398492"/>
            <a:ext cx="4930772" cy="2289287"/>
          </a:xfrm>
          <a:prstGeom prst="rect">
            <a:avLst/>
          </a:prstGeom>
        </p:spPr>
      </p:pic>
      <p:pic>
        <p:nvPicPr>
          <p:cNvPr id="18" name="Imagen 17" descr="Imagen digital de un árbol&#10;&#10;Descripción generada automáticamente con confianza baja">
            <a:extLst>
              <a:ext uri="{FF2B5EF4-FFF2-40B4-BE49-F238E27FC236}">
                <a16:creationId xmlns:a16="http://schemas.microsoft.com/office/drawing/2014/main" id="{23BC756F-68A2-D23D-3CDC-96D1193C6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56" y="7238900"/>
            <a:ext cx="3448050" cy="19359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5B4C50-9B62-E36D-C66C-FA5276B93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672" y="3164829"/>
            <a:ext cx="5768930" cy="354138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8FF294A-5BC2-E0D0-E3A9-14E7C6A1BCC7}"/>
              </a:ext>
            </a:extLst>
          </p:cNvPr>
          <p:cNvSpPr/>
          <p:nvPr/>
        </p:nvSpPr>
        <p:spPr>
          <a:xfrm rot="1882070">
            <a:off x="-3848484" y="4518382"/>
            <a:ext cx="82731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891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3088CE7-B720-8C94-FEDF-C3017DCD018B}"/>
              </a:ext>
            </a:extLst>
          </p:cNvPr>
          <p:cNvSpPr txBox="1"/>
          <p:nvPr/>
        </p:nvSpPr>
        <p:spPr>
          <a:xfrm>
            <a:off x="288068" y="-7457942"/>
            <a:ext cx="4454690" cy="2102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Sobre mi	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Arquitectura de la aplicación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Cronología</a:t>
            </a: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solidFill>
                <a:schemeClr val="bg1"/>
              </a:solidFill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Demo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Futuro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B76824-D408-1E55-2EDC-FD80702F6340}"/>
              </a:ext>
            </a:extLst>
          </p:cNvPr>
          <p:cNvSpPr/>
          <p:nvPr/>
        </p:nvSpPr>
        <p:spPr>
          <a:xfrm rot="9159062">
            <a:off x="-3612293" y="-3855151"/>
            <a:ext cx="86764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CE7C488-2187-6FEC-E06D-F85335B30B80}"/>
              </a:ext>
            </a:extLst>
          </p:cNvPr>
          <p:cNvSpPr txBox="1"/>
          <p:nvPr/>
        </p:nvSpPr>
        <p:spPr>
          <a:xfrm>
            <a:off x="5141852" y="1720840"/>
            <a:ext cx="64306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bg1"/>
                </a:solidFill>
              </a:rPr>
              <a:t>El desarrollo se hizo por </a:t>
            </a:r>
            <a:r>
              <a:rPr lang="es-ES" dirty="0" err="1">
                <a:solidFill>
                  <a:schemeClr val="bg1"/>
                </a:solidFill>
              </a:rPr>
              <a:t>sprints</a:t>
            </a:r>
            <a:r>
              <a:rPr lang="es-ES" dirty="0">
                <a:solidFill>
                  <a:schemeClr val="bg1"/>
                </a:solidFill>
              </a:rPr>
              <a:t> cada dos días.</a:t>
            </a: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Se comenzó con una base genérica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>
                <a:solidFill>
                  <a:schemeClr val="bg1"/>
                </a:solidFill>
              </a:rPr>
            </a:br>
            <a:endParaRPr lang="es-ES" dirty="0">
              <a:solidFill>
                <a:schemeClr val="bg1"/>
              </a:solidFill>
            </a:endParaRPr>
          </a:p>
          <a:p>
            <a:pPr algn="r"/>
            <a:r>
              <a:rPr lang="es-ES" dirty="0">
                <a:solidFill>
                  <a:schemeClr val="bg1"/>
                </a:solidFill>
              </a:rPr>
              <a:t>Evolucionó añadiendo estilos y los diferentes modos de juego.</a:t>
            </a:r>
          </a:p>
          <a:p>
            <a:pPr algn="r"/>
            <a:endParaRPr lang="es-ES" dirty="0">
              <a:solidFill>
                <a:schemeClr val="bg1"/>
              </a:solidFill>
            </a:endParaRPr>
          </a:p>
          <a:p>
            <a:pPr algn="r"/>
            <a:r>
              <a:rPr lang="es-ES" dirty="0">
                <a:solidFill>
                  <a:schemeClr val="bg1"/>
                </a:solidFill>
              </a:rPr>
              <a:t>Se usó la API de “</a:t>
            </a:r>
            <a:r>
              <a:rPr lang="es-ES" b="1" i="1" dirty="0">
                <a:solidFill>
                  <a:schemeClr val="bg1"/>
                </a:solidFill>
              </a:rPr>
              <a:t>mmobomb.com</a:t>
            </a:r>
            <a:r>
              <a:rPr lang="es-ES" dirty="0">
                <a:solidFill>
                  <a:schemeClr val="bg1"/>
                </a:solidFill>
              </a:rPr>
              <a:t>”</a:t>
            </a:r>
          </a:p>
          <a:p>
            <a:pPr algn="r"/>
            <a:endParaRPr lang="es-ES" dirty="0">
              <a:solidFill>
                <a:schemeClr val="bg1"/>
              </a:solidFill>
            </a:endParaRPr>
          </a:p>
          <a:p>
            <a:pPr algn="r"/>
            <a:r>
              <a:rPr lang="es-ES" dirty="0">
                <a:solidFill>
                  <a:schemeClr val="bg1"/>
                </a:solidFill>
              </a:rPr>
              <a:t>Se realizó el </a:t>
            </a:r>
            <a:r>
              <a:rPr lang="es-ES" dirty="0" err="1">
                <a:solidFill>
                  <a:schemeClr val="bg1"/>
                </a:solidFill>
              </a:rPr>
              <a:t>scraping</a:t>
            </a:r>
            <a:r>
              <a:rPr lang="es-ES" dirty="0">
                <a:solidFill>
                  <a:schemeClr val="bg1"/>
                </a:solidFill>
              </a:rPr>
              <a:t> de “</a:t>
            </a:r>
            <a:r>
              <a:rPr lang="es-ES" b="1" i="1" dirty="0">
                <a:solidFill>
                  <a:schemeClr val="bg1"/>
                </a:solidFill>
              </a:rPr>
              <a:t>vandal.elespanol.com</a:t>
            </a:r>
            <a:r>
              <a:rPr lang="es-ES" dirty="0">
                <a:solidFill>
                  <a:schemeClr val="bg1"/>
                </a:solidFill>
              </a:rPr>
              <a:t>” a los próximos lanzamientos.</a:t>
            </a:r>
          </a:p>
          <a:p>
            <a:pPr algn="r"/>
            <a:endParaRPr lang="es-ES" dirty="0">
              <a:solidFill>
                <a:schemeClr val="bg1"/>
              </a:solidFill>
            </a:endParaRPr>
          </a:p>
          <a:p>
            <a:pPr algn="r"/>
            <a:r>
              <a:rPr lang="es-ES" dirty="0">
                <a:solidFill>
                  <a:schemeClr val="bg1"/>
                </a:solidFill>
              </a:rPr>
              <a:t>Por último, se hace uso de una base de datos y los API REST.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80B24B-07DF-B1CA-DC96-8F0354FA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91540" y="4540789"/>
            <a:ext cx="4930772" cy="22892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187620-C277-46A7-7ECE-E180D4E7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558" y="2144043"/>
            <a:ext cx="5768930" cy="35413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62EA3D-6CC6-C5AC-7766-F46F8DA64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0558" y="0"/>
            <a:ext cx="7382807" cy="366064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8FF294A-5BC2-E0D0-E3A9-14E7C6A1BCC7}"/>
              </a:ext>
            </a:extLst>
          </p:cNvPr>
          <p:cNvSpPr/>
          <p:nvPr/>
        </p:nvSpPr>
        <p:spPr>
          <a:xfrm rot="1882070">
            <a:off x="-3848484" y="4518382"/>
            <a:ext cx="82731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947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3088CE7-B720-8C94-FEDF-C3017DCD018B}"/>
              </a:ext>
            </a:extLst>
          </p:cNvPr>
          <p:cNvSpPr txBox="1"/>
          <p:nvPr/>
        </p:nvSpPr>
        <p:spPr>
          <a:xfrm>
            <a:off x="288068" y="-12258542"/>
            <a:ext cx="4454690" cy="2102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Sobre mi	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Arquitectura de la aplicación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Cronología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Demo</a:t>
            </a: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solidFill>
                <a:schemeClr val="bg1"/>
              </a:solidFill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Futuro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FF294A-5BC2-E0D0-E3A9-14E7C6A1BCC7}"/>
              </a:ext>
            </a:extLst>
          </p:cNvPr>
          <p:cNvSpPr/>
          <p:nvPr/>
        </p:nvSpPr>
        <p:spPr>
          <a:xfrm rot="1882070">
            <a:off x="-3848484" y="4518382"/>
            <a:ext cx="82731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B76824-D408-1E55-2EDC-FD80702F6340}"/>
              </a:ext>
            </a:extLst>
          </p:cNvPr>
          <p:cNvSpPr/>
          <p:nvPr/>
        </p:nvSpPr>
        <p:spPr>
          <a:xfrm rot="9159062">
            <a:off x="-3612293" y="-3855151"/>
            <a:ext cx="86764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4503CD-D968-2F0A-2CD1-4AC00BB9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2" y="1598679"/>
            <a:ext cx="7382807" cy="36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4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3088CE7-B720-8C94-FEDF-C3017DCD018B}"/>
              </a:ext>
            </a:extLst>
          </p:cNvPr>
          <p:cNvSpPr txBox="1"/>
          <p:nvPr/>
        </p:nvSpPr>
        <p:spPr>
          <a:xfrm>
            <a:off x="288068" y="-17097242"/>
            <a:ext cx="4454690" cy="2102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Sobre mi	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Arquitectura de la aplicación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Cronología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Demo</a:t>
            </a: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br>
              <a:rPr lang="es-ES" sz="4000" dirty="0"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endParaRPr lang="es-ES" sz="4000" dirty="0">
              <a:latin typeface="ADLaM Display" panose="020B0604020202020204" pitchFamily="2" charset="0"/>
              <a:ea typeface="ADLaM Display" panose="020B0604020202020204" pitchFamily="2" charset="0"/>
              <a:cs typeface="ADLaM Display" panose="020B0604020202020204" pitchFamily="2" charset="0"/>
            </a:endParaRPr>
          </a:p>
          <a:p>
            <a:b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</a:br>
            <a:r>
              <a:rPr lang="es-ES" sz="4000" dirty="0">
                <a:solidFill>
                  <a:schemeClr val="bg1"/>
                </a:solidFill>
                <a:latin typeface="ADLaM Display" panose="020B0604020202020204" pitchFamily="2" charset="0"/>
                <a:ea typeface="ADLaM Display" panose="020B0604020202020204" pitchFamily="2" charset="0"/>
                <a:cs typeface="ADLaM Display" panose="020B0604020202020204" pitchFamily="2" charset="0"/>
              </a:rPr>
              <a:t>Futuro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FF294A-5BC2-E0D0-E3A9-14E7C6A1BCC7}"/>
              </a:ext>
            </a:extLst>
          </p:cNvPr>
          <p:cNvSpPr/>
          <p:nvPr/>
        </p:nvSpPr>
        <p:spPr>
          <a:xfrm rot="1882070">
            <a:off x="-3848484" y="4518382"/>
            <a:ext cx="82731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B76824-D408-1E55-2EDC-FD80702F6340}"/>
              </a:ext>
            </a:extLst>
          </p:cNvPr>
          <p:cNvSpPr/>
          <p:nvPr/>
        </p:nvSpPr>
        <p:spPr>
          <a:xfrm rot="9159062">
            <a:off x="-3612293" y="-3855151"/>
            <a:ext cx="8676405" cy="582630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DA80A29-7087-065A-125D-E5DB429354AE}"/>
              </a:ext>
            </a:extLst>
          </p:cNvPr>
          <p:cNvSpPr txBox="1"/>
          <p:nvPr/>
        </p:nvSpPr>
        <p:spPr>
          <a:xfrm>
            <a:off x="3434437" y="2416143"/>
            <a:ext cx="6667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el futuro, se planea integrar los cuatro modos de juego en uno solo y mejorar la estética, ya que al inspirarme en el estilo del </a:t>
            </a:r>
            <a:r>
              <a:rPr lang="es-ES" dirty="0" err="1">
                <a:solidFill>
                  <a:schemeClr val="bg1"/>
                </a:solidFill>
              </a:rPr>
              <a:t>modding</a:t>
            </a:r>
            <a:r>
              <a:rPr lang="es-ES" dirty="0">
                <a:solidFill>
                  <a:schemeClr val="bg1"/>
                </a:solidFill>
              </a:rPr>
              <a:t> de ordenadores, quizá da una apariencia simple.</a:t>
            </a:r>
            <a:br>
              <a:rPr lang="es-ES" dirty="0">
                <a:solidFill>
                  <a:schemeClr val="bg1"/>
                </a:solidFill>
              </a:rPr>
            </a:b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También podría alojarse en un hosting y que este al alcance de todo el mundo.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E97923-2BAD-33C5-E834-F0C7A059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486" y="3197358"/>
            <a:ext cx="7382807" cy="36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3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328</Words>
  <Application>Microsoft Office PowerPoint</Application>
  <PresentationFormat>Panorámica</PresentationFormat>
  <Paragraphs>117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ADLaM Display</vt:lpstr>
      <vt:lpstr>Aptos Black</vt:lpstr>
      <vt:lpstr>Arial</vt:lpstr>
      <vt:lpstr>Calibri</vt:lpstr>
      <vt:lpstr>Calibri Light</vt:lpstr>
      <vt:lpstr>Tema de Office</vt:lpstr>
      <vt:lpstr>amesQuiz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ATIENZA RUBI</dc:creator>
  <cp:lastModifiedBy>DANIEL ATIENZA RUBI</cp:lastModifiedBy>
  <cp:revision>14</cp:revision>
  <dcterms:created xsi:type="dcterms:W3CDTF">2024-06-08T21:47:31Z</dcterms:created>
  <dcterms:modified xsi:type="dcterms:W3CDTF">2024-06-10T08:59:26Z</dcterms:modified>
</cp:coreProperties>
</file>